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9d3e3dee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9d3e3dee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d3e3dee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9d3e3dee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d3e3dee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d3e3dee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7e738df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7e738df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9d3e3dee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9d3e3dee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9d3e3dee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9d3e3dee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9d3e3dee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9d3e3dee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d3e3de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d3e3de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d3e3dee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d3e3dee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d3e3de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d3e3de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9d3e3dee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9d3e3dee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9d3e3dee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9d3e3dee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9d3e3dee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9d3e3dee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9d3e3dee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9d3e3dee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62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PAROLE OLTRE ME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72625" y="2171550"/>
            <a:ext cx="73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POTENZIAMENTO DI SCRITTURA CREATIVA: LA POESIA        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069175" y="4456200"/>
            <a:ext cx="152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classi seconde della secondaria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188450"/>
            <a:ext cx="85206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420" b="1">
                <a:latin typeface="Georgia"/>
                <a:ea typeface="Georgia"/>
                <a:cs typeface="Georgia"/>
                <a:sym typeface="Georgia"/>
              </a:rPr>
              <a:t>L’AMICA</a:t>
            </a:r>
            <a:endParaRPr sz="142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609675"/>
            <a:ext cx="8520600" cy="42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Stringo  la mano all’amica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ricordando sorridendo di quando era nemica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  c'è nessun'altra di cui abbia fiducia,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 dato un bacio ad ogni mia ferita, lasciandomi guarita.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 scalda il cuore,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 fa vivere senza timore,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 voglio bene,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 nostre anime rimarranno per sempre seren</a:t>
            </a:r>
            <a:r>
              <a:rPr lang="it" sz="1300">
                <a:solidFill>
                  <a:schemeClr val="dk1"/>
                </a:solidFill>
              </a:rPr>
              <a:t>e</a:t>
            </a:r>
            <a:r>
              <a:rPr lang="it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6340700" y="3990650"/>
            <a:ext cx="143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Georgia"/>
                <a:ea typeface="Georgia"/>
                <a:cs typeface="Georgia"/>
                <a:sym typeface="Georgia"/>
              </a:rPr>
              <a:t>Manzo Tonia 2C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223025" y="134650"/>
            <a:ext cx="85206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620" b="1">
                <a:latin typeface="Georgia"/>
                <a:ea typeface="Georgia"/>
                <a:cs typeface="Georgia"/>
                <a:sym typeface="Georgia"/>
              </a:rPr>
              <a:t>ABBRACCIARTI</a:t>
            </a:r>
            <a:endParaRPr sz="162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5210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Vorrei li abbracciarti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così sapresti che di me puoi fidarti,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 ho mai smesso di pensarti.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 tue ali sono libere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 io non sorrido.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 sei voltata,mi hai guardata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così, piangendo mi sono rinnamorata.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6872775" y="3990650"/>
            <a:ext cx="146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Georgia"/>
                <a:ea typeface="Georgia"/>
                <a:cs typeface="Georgia"/>
                <a:sym typeface="Georgia"/>
              </a:rPr>
              <a:t>Patrizia Ferone 2A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163750"/>
            <a:ext cx="85206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GIOIA</a:t>
            </a:r>
            <a:endParaRPr sz="1300" b="1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452075"/>
            <a:ext cx="85206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gioia ci far stare bene,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ci diverte come le altalene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gioia ti fa pensare,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il pensiero da immaginare 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gioia si trova dove c’è il sorriso,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soprattutto quando è improvviso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gioia ti fa volare,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sognare e immaginare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gioia è tutto e non sempre si trova dappertutto.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6740800" y="3817450"/>
            <a:ext cx="159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Mattia Vollero 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2A</a:t>
            </a:r>
            <a:endParaRPr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133600"/>
            <a:ext cx="85206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5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MUSICA</a:t>
            </a:r>
            <a:endParaRPr sz="15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522375"/>
            <a:ext cx="8520600" cy="42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musica è un raggio di sole,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che abbaglia il tuo cuore 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che coinvolge anche chi non vuole.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suo ritmo ti assale , ti fa muovere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 nei momenti tristi è proprio la stessa che ti fa commuovere.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musica è arte, è passione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 se impari ad amarla sarà tutto,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una vera e propria rivoluzione. 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6268650" y="3672650"/>
            <a:ext cx="175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Martina Di Franco 2A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191150" y="130600"/>
            <a:ext cx="8520600" cy="3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32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BIANCO</a:t>
            </a:r>
            <a:endParaRPr sz="132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191150" y="411875"/>
            <a:ext cx="8520600" cy="45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bianco è il colore del vuoto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tutto così remoto.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È il colore della mancanza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dove ormai non c’è più speranza,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non vi è nulla, solo bianco.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Pareti bianche,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lenzuola bianche,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nuvole bianche,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nessuna sfumatura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come una congiura.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bianco divora i tuoi pensieri,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 tuoi ricordi,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che mai scordi.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Senti il nulla,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nessuna emozione,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rimuove quasi come lo smalto si scioglie con l’acetone.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Ed è lì che sei disposto a distruggerti per la totale indifferenza,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privo di coscienza.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 come una piccola marionetta,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5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tutto ciò che le si impone, accetta.</a:t>
            </a: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5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6650375" y="4249425"/>
            <a:ext cx="141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Sara Iorio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2A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CURA DELLE PROFESSORESSE TURCO E POSSENTE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4369975"/>
            <a:ext cx="150300" cy="1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7350" y="190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latin typeface="Georgia"/>
                <a:ea typeface="Georgia"/>
                <a:cs typeface="Georgia"/>
                <a:sym typeface="Georgia"/>
              </a:rPr>
              <a:t>LA FELICITÀ DEL TRAMONTO</a:t>
            </a:r>
            <a:endParaRPr sz="29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67350" y="440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Guardo il tramonto,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dimenticandomi di quanto fossi affranto,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 il mio corpo caldo invaso di rilassamento.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prendo forza dalla mia mente,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sorridendo sinceramente,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scrivendo versi neanche attentamente.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E’ la mia penna che tranquilla forma 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dei versi forti di spensieratezza,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 tanto di delicatezza.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Il vento caldo che m'accarezza,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facendo volare via ogni insicurezza.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Dal sole son ammaliato,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notando solo ora quanto fosse aggraziato,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mai sentito così amato,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come se dalla natura fossi comprato,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 lascio andare consolato.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728675" y="4600325"/>
            <a:ext cx="12858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858075" y="3501175"/>
            <a:ext cx="161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Pagnotta Daniela 2C 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56500" y="47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latin typeface="Georgia"/>
                <a:ea typeface="Georgia"/>
                <a:cs typeface="Georgia"/>
                <a:sym typeface="Georgia"/>
              </a:rPr>
              <a:t>LA MIA TESTA COLORATA</a:t>
            </a:r>
            <a:endParaRPr sz="13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56500" y="246650"/>
            <a:ext cx="8520600" cy="4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</a:rPr>
              <a:t>Il</a:t>
            </a: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giallo si diverte con poco,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 può dire che non è mai solo,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 è capito no? La felicità dipinge,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quella che fortunatamente mi è quasi sempre in testa.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 ecco a voi un altro colore,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egli è il verde signori e signore;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simboleggia la verità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 nessuno la conoscerà.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fondo in un angolo tutto solo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che nella mia mente fa proprio ruolo,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credo che si chiami insicurezza ma non ne sono certa,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 solo che è di colore grigio e che  di sicuro non diverta.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 andiamo avanti anche se non vorrei,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avete indovinato è la tristezza proprio lei.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 colore blu freddo e senza vigore,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che fa pensare solo al dolore.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Infine c'è l'emozione piú bella per me,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è di colore viola ed è piú monella di un bebè;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stranezza eccola passare,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rappresenta la diversità quindi non la lasciare.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 ne saranno ancora sicuramente,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 non vorrei farvi annoiare gente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queste emozioni le avete anche voi attenzione, 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spero che non avrete nessuna obiezione!</a:t>
            </a:r>
            <a:endParaRPr sz="1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806275" y="4456225"/>
            <a:ext cx="131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Georgia"/>
                <a:ea typeface="Georgia"/>
                <a:cs typeface="Georgia"/>
                <a:sym typeface="Georgia"/>
              </a:rPr>
              <a:t>Scarpa Serena 2D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6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</a:t>
            </a:r>
            <a:endParaRPr sz="1200" b="1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509550"/>
            <a:ext cx="8520600" cy="4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sai perdonare,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Anche chi ti ha fatto più male.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hai mille problemi,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 cerchi sempre di aiutare gli altri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dici di essere fragile,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 sanno tutti che hai una gran forza.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Anche con qualche chilo in più.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quando sbagli non fai la vigliacca.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nel profondo tutti lo siamo.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sei quello che hai sempre sognato di essere.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Sei perfetta,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Perché chiedi aiuto in silenzio, facendoti leggere negli occhi,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 dici sempre di stare bene.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717600" y="4356450"/>
            <a:ext cx="143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Marino Vincenza 2D</a:t>
            </a:r>
            <a:endParaRPr sz="13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67600" y="135700"/>
            <a:ext cx="85206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</a:t>
            </a:r>
            <a:endParaRPr sz="1300" b="1"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91400" y="519600"/>
            <a:ext cx="8520600" cy="47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è una magia 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una carezza,una pazzia.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è un insieme di parole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che messe in rima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Rendono il mondo migliore.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sogna,pensa,ama.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con poche parole dice tutto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e quando finisci di leggere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rimani di stucco.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è la voce dell’anima 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mentre scrivi,ti scende sempre una lacrima.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è arte 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colorata come un mazzo di carte.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La poesia è per tutti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belli e brutti.</a:t>
            </a:r>
            <a:endParaRPr sz="1300">
              <a:solidFill>
                <a:schemeClr val="dk1"/>
              </a:solidFill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6850600" y="4445125"/>
            <a:ext cx="166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highlight>
                  <a:srgbClr val="FFD966"/>
                </a:highlight>
                <a:latin typeface="Georgia"/>
                <a:ea typeface="Georgia"/>
                <a:cs typeface="Georgia"/>
                <a:sym typeface="Georgia"/>
              </a:rPr>
              <a:t>Federica Pia Effice 2A</a:t>
            </a:r>
            <a:endParaRPr sz="1300">
              <a:highlight>
                <a:srgbClr val="FFD966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45500"/>
            <a:ext cx="85206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LIBERA PASSONE</a:t>
            </a:r>
            <a:endParaRPr sz="1300" b="1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587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Ciò che desideri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ci rende liberi 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io sono libera se danzo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ogni volta è un romanzo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 adesso potessi ballare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sopra i tetti vorrei volare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sentendomi un aquilone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ho nella pancia agitazione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in sala sono una regina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 teatro una bambina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 tuoi capelli raccolti da forcine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fan dolore lo san le ballerine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tanti sacrifici per una passione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 di sicuro mai sarà delusione.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5997050" y="4119225"/>
            <a:ext cx="172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Giulia Gomez De Ayala 2E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87900" y="177575"/>
            <a:ext cx="85206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80" b="1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FELICITÀ </a:t>
            </a:r>
            <a:endParaRPr sz="1280" b="1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520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felicità è sentimenti essenziali 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no di oggetti materiali.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La felicità ci fa star bene, 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Ci fa volare come falene.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Grazie a essa siamo vivi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eliminando i pensieri negativi .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Ci fa capire il bene e il male 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133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creando un potere spirituale.</a:t>
            </a:r>
            <a:endParaRPr sz="133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53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5830775" y="4245600"/>
            <a:ext cx="203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Pugliese Salvatore </a:t>
            </a:r>
            <a:endParaRPr sz="13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2A</a:t>
            </a:r>
            <a:endParaRPr sz="13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134050"/>
            <a:ext cx="85206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320" b="1">
                <a:latin typeface="Georgia"/>
                <a:ea typeface="Georgia"/>
                <a:cs typeface="Georgia"/>
                <a:sym typeface="Georgia"/>
              </a:rPr>
              <a:t>‘A FARINA</a:t>
            </a:r>
            <a:endParaRPr sz="132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0" y="404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Mannaggja ‘a cardarella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 ch’re tutt stu burdell’?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Era la mia amata vicina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vuleva urgentemente ‘a farina 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Aropp’ è turnata 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 cu nu sbuffo 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 n’è juta.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7492200" y="4040525"/>
            <a:ext cx="165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Georgia"/>
                <a:ea typeface="Georgia"/>
                <a:cs typeface="Georgia"/>
                <a:sym typeface="Georgia"/>
              </a:rPr>
              <a:t>Domenico Caiazza 2A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375" y="0"/>
            <a:ext cx="5314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7125" y="108775"/>
            <a:ext cx="85206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52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" sz="152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DAI COLORI RIESCO A PARLARE</a:t>
            </a:r>
            <a:endParaRPr sz="152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31325" y="432325"/>
            <a:ext cx="8520600" cy="4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 colori sanno parlare, 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emozioni sanno trasformare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 come tanti fiori sanno volare.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verde mi fa sperare che questo anno possa passare,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blu mi fa sognare dove tutto si può avverare ,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bianco un colore da evitare tutta l'indifferenza mi fa osservare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il rosso mi fa amare.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Tanti colori riesco ad immaginare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Spero che ognuno di noi riesca a colorare.</a:t>
            </a:r>
            <a:endParaRPr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6721050" y="4156925"/>
            <a:ext cx="168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Francesco Bacile 2D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Presentazione su schermo (16:9)</PresentationFormat>
  <Paragraphs>204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Georgia</vt:lpstr>
      <vt:lpstr>Simple Light</vt:lpstr>
      <vt:lpstr>LE PAROLE OLTRE ME</vt:lpstr>
      <vt:lpstr>LA FELICITÀ DEL TRAMONTO</vt:lpstr>
      <vt:lpstr>LA MIA TESTA COLORATA</vt:lpstr>
      <vt:lpstr>SEI PERFETTA</vt:lpstr>
      <vt:lpstr>LA POESIA</vt:lpstr>
      <vt:lpstr>LA LIBERA PASSONE</vt:lpstr>
      <vt:lpstr>LA FELICITÀ </vt:lpstr>
      <vt:lpstr>‘A FARINA</vt:lpstr>
      <vt:lpstr>   DAI COLORI RIESCO A PARLARE</vt:lpstr>
      <vt:lpstr>L’AMICA</vt:lpstr>
      <vt:lpstr>ABBRACCIARTI</vt:lpstr>
      <vt:lpstr>LA GIOIA</vt:lpstr>
      <vt:lpstr>LA MUSICA</vt:lpstr>
      <vt:lpstr>BIANCO</vt:lpstr>
      <vt:lpstr>A CURA DELLE PROFESSORESSE TURCO E POSSENTE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PAROLE OLTRE ME</dc:title>
  <dc:creator>Paolo Caropreso</dc:creator>
  <cp:lastModifiedBy>Paolo Caropreso</cp:lastModifiedBy>
  <cp:revision>1</cp:revision>
  <dcterms:modified xsi:type="dcterms:W3CDTF">2021-05-26T06:49:17Z</dcterms:modified>
</cp:coreProperties>
</file>