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E86C-45CD-4C77-840A-0744F9F0279F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BB82-F45E-4F00-801D-874E3DE94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25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E86C-45CD-4C77-840A-0744F9F0279F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BB82-F45E-4F00-801D-874E3DE94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386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E86C-45CD-4C77-840A-0744F9F0279F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BB82-F45E-4F00-801D-874E3DE94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498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E86C-45CD-4C77-840A-0744F9F0279F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BB82-F45E-4F00-801D-874E3DE94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746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E86C-45CD-4C77-840A-0744F9F0279F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BB82-F45E-4F00-801D-874E3DE94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75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E86C-45CD-4C77-840A-0744F9F0279F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BB82-F45E-4F00-801D-874E3DE94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686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E86C-45CD-4C77-840A-0744F9F0279F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BB82-F45E-4F00-801D-874E3DE94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463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E86C-45CD-4C77-840A-0744F9F0279F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BB82-F45E-4F00-801D-874E3DE94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687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E86C-45CD-4C77-840A-0744F9F0279F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BB82-F45E-4F00-801D-874E3DE94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262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E86C-45CD-4C77-840A-0744F9F0279F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BB82-F45E-4F00-801D-874E3DE94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155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E86C-45CD-4C77-840A-0744F9F0279F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CBB82-F45E-4F00-801D-874E3DE94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599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BE86C-45CD-4C77-840A-0744F9F0279F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CBB82-F45E-4F00-801D-874E3DE94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55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95056" y="-108642"/>
            <a:ext cx="9080624" cy="1865014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Che cos’é l’acqua :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/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1004935"/>
            <a:ext cx="6328371" cy="3503692"/>
          </a:xfrm>
        </p:spPr>
        <p:txBody>
          <a:bodyPr>
            <a:normAutofit/>
          </a:bodyPr>
          <a:lstStyle/>
          <a:p>
            <a:pPr algn="l"/>
            <a:r>
              <a:rPr lang="it-IT" sz="2000" dirty="0"/>
              <a:t>L’acqua è un composto chimico.</a:t>
            </a:r>
          </a:p>
          <a:p>
            <a:pPr algn="l"/>
            <a:r>
              <a:rPr lang="it-IT" sz="2000" dirty="0"/>
              <a:t>La sua formula è </a:t>
            </a:r>
            <a:r>
              <a:rPr lang="it-IT" sz="2000" dirty="0">
                <a:solidFill>
                  <a:srgbClr val="FF0000"/>
                </a:solidFill>
              </a:rPr>
              <a:t>H2O </a:t>
            </a:r>
            <a:r>
              <a:rPr lang="it-IT" sz="2000" dirty="0"/>
              <a:t>cioè due atomi  di idrogeno e uno di ossigeno.</a:t>
            </a:r>
          </a:p>
          <a:p>
            <a:pPr algn="l"/>
            <a:r>
              <a:rPr lang="it-IT" sz="2000" dirty="0"/>
              <a:t>É un potente solvente</a:t>
            </a:r>
          </a:p>
          <a:p>
            <a:pPr algn="l"/>
            <a:r>
              <a:rPr lang="it-IT" sz="2000" dirty="0"/>
              <a:t>Il nostro corpo è costituito principalmente di acqua.</a:t>
            </a:r>
          </a:p>
          <a:p>
            <a:pPr algn="l"/>
            <a:r>
              <a:rPr lang="it-IT" sz="2000" dirty="0"/>
              <a:t>L’acqua è un bene prezioso.</a:t>
            </a:r>
          </a:p>
        </p:txBody>
      </p:sp>
      <p:pic>
        <p:nvPicPr>
          <p:cNvPr id="2050" name="Picture 2" descr="Cuore Acqua wallpaper by DjIcio - da - Free on ZEDGE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517" y="0"/>
            <a:ext cx="60084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25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99587"/>
            <a:ext cx="10515600" cy="1068308"/>
          </a:xfrm>
        </p:spPr>
        <p:txBody>
          <a:bodyPr/>
          <a:lstStyle/>
          <a:p>
            <a:r>
              <a:rPr lang="it-IT" dirty="0"/>
              <a:t>                          </a:t>
            </a:r>
            <a:r>
              <a:rPr lang="it-IT" dirty="0">
                <a:solidFill>
                  <a:srgbClr val="FF0000"/>
                </a:solidFill>
              </a:rPr>
              <a:t>Pianeta Azzurro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8721"/>
            <a:ext cx="7215612" cy="4010783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La Terra vista dall’alto appare come un  «Pianeta Azzurro» perchè è ricoperta dal 71% da acqua che si suddivide in due tipi:acqua salata  per il 96%  e acqua dolce il restante 4%.Ma solo lo 0,01% di acqua dolce è accessibile all’uomo</a:t>
            </a:r>
            <a:r>
              <a:rPr lang="it-IT" dirty="0" err="1"/>
              <a:t>.</a:t>
            </a:r>
            <a:endParaRPr lang="it-IT" dirty="0"/>
          </a:p>
        </p:txBody>
      </p:sp>
      <p:sp>
        <p:nvSpPr>
          <p:cNvPr id="4" name="AutoShape 2" descr="IL PIANETA AZZURRO"/>
          <p:cNvSpPr>
            <a:spLocks noChangeAspect="1" noChangeArrowheads="1"/>
          </p:cNvSpPr>
          <p:nvPr/>
        </p:nvSpPr>
        <p:spPr bwMode="auto">
          <a:xfrm>
            <a:off x="8620565" y="860080"/>
            <a:ext cx="304800" cy="149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6" descr="IL PIANETA AZZURR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80" name="Picture 8" descr="Pianeta Terra | Semplicemente Ben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3266" y="1239845"/>
            <a:ext cx="3203604" cy="586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aolo Rossi | La terra in 24 ore! (Nat Geo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377" y="1006183"/>
            <a:ext cx="4759640" cy="526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595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378" y="-135802"/>
            <a:ext cx="10515600" cy="1032095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Dove e in che forma si trova in natura: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2258"/>
            <a:ext cx="6790099" cy="250441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L’acqua si trova nell’idrosfera ed è presente in natura in tre stati di aggregazione: solido, liquido e gassoso.</a:t>
            </a:r>
          </a:p>
        </p:txBody>
      </p:sp>
      <p:pic>
        <p:nvPicPr>
          <p:cNvPr id="1030" name="Picture 6" descr="L'acqua: I Passaggi Di Stato E Il Ciclo Dell'acqua - Lessons - Blend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369" y="1072837"/>
            <a:ext cx="49149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871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8062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                              Il ciclo dell’acqua: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2094"/>
            <a:ext cx="6500388" cy="5911913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L’insieme di alcuni scambi costituiscono il ciclo idrologico cioé:l’acqua viene scaldata dal calore del Sole e va nell’atmosfera per evaporazione</a:t>
            </a:r>
            <a:r>
              <a:rPr lang="it-IT" dirty="0" err="1"/>
              <a:t>.</a:t>
            </a:r>
            <a:r>
              <a:rPr lang="it-IT" dirty="0"/>
              <a:t> Nell’atmosfera l’acqua, presente sotto forma di vapore acqueo, forma le nuvole per condensazione</a:t>
            </a:r>
            <a:r>
              <a:rPr lang="it-IT" dirty="0" err="1"/>
              <a:t>.</a:t>
            </a:r>
            <a:r>
              <a:rPr lang="it-IT" dirty="0"/>
              <a:t> Quando le goccioline non riescono più a stare in aria si hanno le precipitazioni.</a:t>
            </a:r>
          </a:p>
          <a:p>
            <a:pPr marL="0" indent="0">
              <a:buNone/>
            </a:pPr>
            <a:r>
              <a:rPr lang="it-IT" dirty="0"/>
              <a:t>Le nubi che si formano sopra gli oceani vengono trasportate dai venti.L’acqua per fusione dopo essere stata molto nei ghiacciai torna allo stato liquido,passa nei fiumi e ritorna al mare.</a:t>
            </a:r>
          </a:p>
        </p:txBody>
      </p:sp>
      <p:pic>
        <p:nvPicPr>
          <p:cNvPr id="4098" name="Picture 2" descr="Che cos'è il ciclo dell'acqua? - Focus Jun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692" y="2461394"/>
            <a:ext cx="6216713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339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34431"/>
            <a:ext cx="10515600" cy="1049243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                       IL ciclo dell’acqua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3208"/>
            <a:ext cx="6889687" cy="6314792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L’acqua dei fiumi mossi dalla forza di gravità compie uno </a:t>
            </a:r>
            <a:r>
              <a:rPr lang="it-IT" dirty="0">
                <a:solidFill>
                  <a:srgbClr val="FF0000"/>
                </a:solidFill>
              </a:rPr>
              <a:t>scorrimento superficiale</a:t>
            </a:r>
            <a:r>
              <a:rPr lang="it-IT" dirty="0"/>
              <a:t> verso il mare.</a:t>
            </a:r>
          </a:p>
          <a:p>
            <a:pPr marL="0" indent="0">
              <a:buNone/>
            </a:pPr>
            <a:r>
              <a:rPr lang="it-IT" dirty="0"/>
              <a:t>L’acqua delle precipitazioni che cade sulla terra ha un assorbimento.L’acqua va ad alimentare le riserve idriche sotterranee chiamate </a:t>
            </a:r>
            <a:r>
              <a:rPr lang="it-IT" dirty="0">
                <a:solidFill>
                  <a:srgbClr val="FF0000"/>
                </a:solidFill>
              </a:rPr>
              <a:t>falde acquifere.</a:t>
            </a:r>
          </a:p>
          <a:p>
            <a:pPr marL="0" indent="0">
              <a:buNone/>
            </a:pPr>
            <a:r>
              <a:rPr lang="it-IT" dirty="0"/>
              <a:t>L’acqua presente nel sottosuolo scorre lentamente verso il mare in uno </a:t>
            </a:r>
            <a:r>
              <a:rPr lang="it-IT" dirty="0">
                <a:solidFill>
                  <a:srgbClr val="FF0000"/>
                </a:solidFill>
              </a:rPr>
              <a:t>scorrimento sotterraneo.</a:t>
            </a:r>
          </a:p>
          <a:p>
            <a:pPr marL="0" indent="0">
              <a:buNone/>
            </a:pPr>
            <a:r>
              <a:rPr lang="it-IT" dirty="0"/>
              <a:t>Gli organismi a loro volta restituiscono l’acqua all’atmosfera con la </a:t>
            </a:r>
            <a:r>
              <a:rPr lang="it-IT" dirty="0">
                <a:solidFill>
                  <a:srgbClr val="FF0000"/>
                </a:solidFill>
              </a:rPr>
              <a:t>traspirazione </a:t>
            </a:r>
            <a:r>
              <a:rPr lang="it-IT" dirty="0"/>
              <a:t>e la </a:t>
            </a:r>
            <a:r>
              <a:rPr lang="it-IT" dirty="0">
                <a:solidFill>
                  <a:srgbClr val="FF0000"/>
                </a:solidFill>
              </a:rPr>
              <a:t>sudorazione.</a:t>
            </a:r>
          </a:p>
        </p:txBody>
      </p:sp>
      <p:pic>
        <p:nvPicPr>
          <p:cNvPr id="5122" name="Picture 2" descr="Il Ciclo Dell'acqua - Lessons - Blendsp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686" y="2171279"/>
            <a:ext cx="5551743" cy="468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534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2057" y="-345910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Impronta idrica: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699" y="1077363"/>
            <a:ext cx="7391401" cy="438998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Ogni attità umana consuma acqua e genera un’impronta idrica</a:t>
            </a:r>
            <a:r>
              <a:rPr lang="it-IT" dirty="0" err="1"/>
              <a:t>.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Tutto lascia un’impronta idrica i cellulari,il cibo, i nostri vestiti</a:t>
            </a:r>
            <a:r>
              <a:rPr lang="it-IT" dirty="0" err="1"/>
              <a:t>.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L’impronta idrica riferita ad un individuo o comunità è la quantità totale di acqua dolce utilizzata per produrre i </a:t>
            </a:r>
            <a:r>
              <a:rPr lang="it-IT" b="1" dirty="0"/>
              <a:t>beni </a:t>
            </a:r>
            <a:r>
              <a:rPr lang="it-IT" dirty="0"/>
              <a:t>consumati da quell’individuo o dalla comunità.</a:t>
            </a:r>
          </a:p>
        </p:txBody>
      </p:sp>
      <p:pic>
        <p:nvPicPr>
          <p:cNvPr id="7170" name="Picture 2" descr="Acqua: l'impronta idrica nel mondo è di 7.452 mld di metri cubi |  Alternativa Sostenibile News su agricoltura sostenibile, bioedilizia,  efficientamento energetico, energia rinnovab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301" y="2489704"/>
            <a:ext cx="4876800" cy="363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817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275" y="-289711"/>
            <a:ext cx="2857501" cy="1697823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Oro blu: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495425"/>
            <a:ext cx="7359650" cy="2971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L’acqua pulita sulla Terra è poca,  e non tutti hanno accesso ad essa</a:t>
            </a:r>
            <a:r>
              <a:rPr lang="it-IT" dirty="0" err="1"/>
              <a:t>.</a:t>
            </a:r>
            <a:r>
              <a:rPr lang="it-IT" dirty="0"/>
              <a:t> Ad esempio, in Africa, l’acqua manca e ogni giorno muoiono molti bambini, perché usano acqua contaminata…..</a:t>
            </a:r>
          </a:p>
          <a:p>
            <a:pPr marL="0" indent="0">
              <a:buNone/>
            </a:pPr>
            <a:r>
              <a:rPr lang="it-IT" dirty="0"/>
              <a:t>anche a  causa dei nostri comportamenti poco responsabili</a:t>
            </a:r>
            <a:r>
              <a:rPr lang="it-IT" dirty="0" err="1"/>
              <a:t>.</a:t>
            </a:r>
            <a:r>
              <a:rPr lang="it-IT" dirty="0"/>
              <a:t> Per questo motivo non dovremmo sprecare l’acqua perchè è un </a:t>
            </a:r>
            <a:r>
              <a:rPr lang="it-IT" dirty="0">
                <a:solidFill>
                  <a:srgbClr val="FF0000"/>
                </a:solidFill>
              </a:rPr>
              <a:t>bene prezioso, </a:t>
            </a:r>
            <a:r>
              <a:rPr lang="it-IT" dirty="0"/>
              <a:t>come o più dell’oro</a:t>
            </a:r>
            <a:r>
              <a:rPr lang="it-IT" dirty="0" err="1"/>
              <a:t>.</a:t>
            </a:r>
            <a:endParaRPr lang="it-IT" dirty="0"/>
          </a:p>
        </p:txBody>
      </p:sp>
      <p:sp>
        <p:nvSpPr>
          <p:cNvPr id="4" name="AutoShape 2" descr="Come maneggiare correttamente l'oro blu - L'Osservatore Romano"/>
          <p:cNvSpPr>
            <a:spLocks noChangeAspect="1" noChangeArrowheads="1"/>
          </p:cNvSpPr>
          <p:nvPr/>
        </p:nvSpPr>
        <p:spPr bwMode="auto">
          <a:xfrm>
            <a:off x="155575" y="-7620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Come maneggiare correttamente l'oro blu - L'Osservatore Romano"/>
          <p:cNvSpPr>
            <a:spLocks noChangeAspect="1" noChangeArrowheads="1"/>
          </p:cNvSpPr>
          <p:nvPr/>
        </p:nvSpPr>
        <p:spPr bwMode="auto">
          <a:xfrm>
            <a:off x="4270752" y="52546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6" descr="Come maneggiare correttamente l'oro blu - L'Osservatore Romano"/>
          <p:cNvSpPr>
            <a:spLocks noChangeAspect="1" noChangeArrowheads="1"/>
          </p:cNvSpPr>
          <p:nvPr/>
        </p:nvSpPr>
        <p:spPr bwMode="auto">
          <a:xfrm>
            <a:off x="460375" y="-4572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8" descr="Acqua: l'oro blu / Attualità / Home - La Voce del Tempo"/>
          <p:cNvSpPr>
            <a:spLocks noChangeAspect="1" noChangeArrowheads="1"/>
          </p:cNvSpPr>
          <p:nvPr/>
        </p:nvSpPr>
        <p:spPr bwMode="auto">
          <a:xfrm>
            <a:off x="155575" y="-830263"/>
            <a:ext cx="25908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10" descr="Come maneggiare correttamente l'oro blu - L'Osservatore Romano"/>
          <p:cNvSpPr>
            <a:spLocks noChangeAspect="1" noChangeArrowheads="1"/>
          </p:cNvSpPr>
          <p:nvPr/>
        </p:nvSpPr>
        <p:spPr bwMode="auto">
          <a:xfrm>
            <a:off x="307975" y="-6096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158" name="Picture 14" descr="Come maneggiare correttamente l'oro blu - L'Osservatore Rom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463" y="342900"/>
            <a:ext cx="4599537" cy="420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678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659" y="-404419"/>
            <a:ext cx="10515600" cy="1282606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Le nostre abitudini devono cambiare: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5881"/>
            <a:ext cx="6799152" cy="6146031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Ogni attività giornaliera, dunque,  consuma acqua e per questo dovremmo cambiare alcune abitudini per non sprecarla.</a:t>
            </a:r>
          </a:p>
          <a:p>
            <a:pPr marL="0" indent="0">
              <a:buNone/>
            </a:pPr>
            <a:r>
              <a:rPr lang="it-IT" dirty="0"/>
              <a:t>Ad esempio:</a:t>
            </a:r>
          </a:p>
          <a:p>
            <a:r>
              <a:rPr lang="it-IT" dirty="0"/>
              <a:t>Chiudere il rubinetto quando non serve.</a:t>
            </a:r>
          </a:p>
          <a:p>
            <a:r>
              <a:rPr lang="it-IT" dirty="0"/>
              <a:t>Fare la doccia e non il bagno.</a:t>
            </a:r>
          </a:p>
          <a:p>
            <a:r>
              <a:rPr lang="it-IT" dirty="0"/>
              <a:t>Raccogliere l’acqua utilizzata per lavare la frutta e la verdura e riutilizzarla per innaffiare le piante.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>
                <a:solidFill>
                  <a:srgbClr val="C00000"/>
                </a:solidFill>
              </a:rPr>
              <a:t>                                       ALESSIA  PELLINO  I C                                             </a:t>
            </a:r>
          </a:p>
        </p:txBody>
      </p:sp>
      <p:sp>
        <p:nvSpPr>
          <p:cNvPr id="4" name="AutoShape 2" descr="Sei modi (più uno) per non sprecare l'acqua - Sale&amp;Pepe"/>
          <p:cNvSpPr>
            <a:spLocks noChangeAspect="1" noChangeArrowheads="1"/>
          </p:cNvSpPr>
          <p:nvPr/>
        </p:nvSpPr>
        <p:spPr bwMode="auto">
          <a:xfrm>
            <a:off x="155575" y="309311"/>
            <a:ext cx="3362325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196" name="Picture 4" descr="Sei modi (più uno) per non sprecare l'acqua - Sale&amp;Pe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152" y="2616451"/>
            <a:ext cx="5392848" cy="424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508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482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Che cos’é l’acqua :    </vt:lpstr>
      <vt:lpstr>                          Pianeta Azzurro</vt:lpstr>
      <vt:lpstr>Dove e in che forma si trova in natura:</vt:lpstr>
      <vt:lpstr>                              Il ciclo dell’acqua:       </vt:lpstr>
      <vt:lpstr>                       IL ciclo dell’acqua</vt:lpstr>
      <vt:lpstr>Impronta idrica:</vt:lpstr>
      <vt:lpstr>Oro blu:</vt:lpstr>
      <vt:lpstr>Le nostre abitudini devono cambiare: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 cos’é l’acqua :</dc:title>
  <dc:creator>Microsoft account</dc:creator>
  <cp:lastModifiedBy>Paolo Caropreso</cp:lastModifiedBy>
  <cp:revision>19</cp:revision>
  <dcterms:created xsi:type="dcterms:W3CDTF">2021-05-12T08:04:33Z</dcterms:created>
  <dcterms:modified xsi:type="dcterms:W3CDTF">2021-05-25T15:06:58Z</dcterms:modified>
</cp:coreProperties>
</file>