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74014" autoAdjust="0"/>
  </p:normalViewPr>
  <p:slideViewPr>
    <p:cSldViewPr>
      <p:cViewPr varScale="1">
        <p:scale>
          <a:sx n="86" d="100"/>
          <a:sy n="86" d="100"/>
        </p:scale>
        <p:origin x="186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5168-1DAC-4C72-A2A7-9A285EA4BCF8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C976-E13D-48E3-8AE9-04CE40C768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5168-1DAC-4C72-A2A7-9A285EA4BCF8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C976-E13D-48E3-8AE9-04CE40C768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5168-1DAC-4C72-A2A7-9A285EA4BCF8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C976-E13D-48E3-8AE9-04CE40C768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5168-1DAC-4C72-A2A7-9A285EA4BCF8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C976-E13D-48E3-8AE9-04CE40C768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5168-1DAC-4C72-A2A7-9A285EA4BCF8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C976-E13D-48E3-8AE9-04CE40C768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5168-1DAC-4C72-A2A7-9A285EA4BCF8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C976-E13D-48E3-8AE9-04CE40C768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5168-1DAC-4C72-A2A7-9A285EA4BCF8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C976-E13D-48E3-8AE9-04CE40C768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5168-1DAC-4C72-A2A7-9A285EA4BCF8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C976-E13D-48E3-8AE9-04CE40C768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5168-1DAC-4C72-A2A7-9A285EA4BCF8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C976-E13D-48E3-8AE9-04CE40C768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5168-1DAC-4C72-A2A7-9A285EA4BCF8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C976-E13D-48E3-8AE9-04CE40C768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5168-1DAC-4C72-A2A7-9A285EA4BCF8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C976-E13D-48E3-8AE9-04CE40C768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5168-1DAC-4C72-A2A7-9A285EA4BCF8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8C976-E13D-48E3-8AE9-04CE40C7689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it-IT" dirty="0"/>
              <a:t>LA PRIMAVERA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0166" y="1214422"/>
            <a:ext cx="6400800" cy="1752600"/>
          </a:xfrm>
        </p:spPr>
        <p:txBody>
          <a:bodyPr/>
          <a:lstStyle/>
          <a:p>
            <a:r>
              <a:rPr lang="it-IT" dirty="0"/>
              <a:t>1B SCUOLA PRIMARIA </a:t>
            </a:r>
          </a:p>
          <a:p>
            <a:r>
              <a:rPr lang="it-IT" dirty="0"/>
              <a:t>LAVORI IN DAD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 descr="ALBERO IN FI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9144000" cy="43576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1-03-28 at 19.35.5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 MIO PAPA’</a:t>
            </a:r>
          </a:p>
        </p:txBody>
      </p:sp>
      <p:pic>
        <p:nvPicPr>
          <p:cNvPr id="4" name="Segnaposto contenuto 3" descr="WhatsApp Image 2021-03-28 at 19.14.4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1-03-28 at 19.17.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WhatsApp Image 2021-03-28 at 19.12.1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143000" y="-1143002"/>
            <a:ext cx="6858002" cy="91440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1-03-28 at 19.12.13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1-03-28 at 19.12.13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1-03-28 at 19.12.13 (3).jpeg"/>
          <p:cNvPicPr>
            <a:picLocks noGrp="1" noChangeAspect="1"/>
          </p:cNvPicPr>
          <p:nvPr>
            <p:ph idx="1"/>
          </p:nvPr>
        </p:nvPicPr>
        <p:blipFill>
          <a:blip r:embed="rId2"/>
          <a:srcRect t="3370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1-03-28 at 19.12.13 (4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1-03-28 at 19.12.46.jpeg"/>
          <p:cNvPicPr>
            <a:picLocks noGrp="1" noChangeAspect="1"/>
          </p:cNvPicPr>
          <p:nvPr>
            <p:ph idx="1"/>
          </p:nvPr>
        </p:nvPicPr>
        <p:blipFill>
          <a:blip r:embed="rId2"/>
          <a:srcRect t="3125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WhatsApp Image 2021-03-28 at 19.13.3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 descr="WhatsApp Image 2021-03-28 at 19.13.4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</Words>
  <Application>Microsoft Office PowerPoint</Application>
  <PresentationFormat>Presentazione su schermo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di Office</vt:lpstr>
      <vt:lpstr>LA PRIMAVERA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 MIO PAPA’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PRIMAVERA</dc:title>
  <dc:creator>Marina</dc:creator>
  <cp:lastModifiedBy>Paolo Caropreso</cp:lastModifiedBy>
  <cp:revision>3</cp:revision>
  <dcterms:created xsi:type="dcterms:W3CDTF">2021-03-28T17:19:15Z</dcterms:created>
  <dcterms:modified xsi:type="dcterms:W3CDTF">2021-03-29T07:52:33Z</dcterms:modified>
</cp:coreProperties>
</file>